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66028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Hands 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targets (7 + 1NS)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4BC5FB-DE16-F660-4F1F-814819AEC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30045"/>
            <a:ext cx="7025777" cy="46514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Hands On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20</a:t>
            </a:r>
          </a:p>
          <a:p>
            <a:r>
              <a:rPr lang="en-US" dirty="0"/>
              <a:t>Targets: 9 IPSC, 2 steel</a:t>
            </a:r>
          </a:p>
          <a:p>
            <a:endParaRPr lang="en-US" dirty="0"/>
          </a:p>
          <a:p>
            <a:r>
              <a:rPr lang="en-US" dirty="0"/>
              <a:t>Start position: both hands fingers touching walls on either side of table. Firearm is on table, trigger guard on mark, loaded.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110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2023-04-07T17:46:09Z</dcterms:modified>
  <cp:category>Shooting</cp:category>
</cp:coreProperties>
</file>